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104063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E3E409F-C8FF-C84B-876A-9A07AD9458A7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A66F904-0CCD-5047-BE35-8AF6AD42FA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5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F904-0CCD-5047-BE35-8AF6AD42FA6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3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5F56-6EC1-0D45-BD2C-DDEC22FB9E9F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D9E-A479-AA42-A90F-D0F362D7B3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83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5F56-6EC1-0D45-BD2C-DDEC22FB9E9F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D9E-A479-AA42-A90F-D0F362D7B3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54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5F56-6EC1-0D45-BD2C-DDEC22FB9E9F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D9E-A479-AA42-A90F-D0F362D7B3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93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5F56-6EC1-0D45-BD2C-DDEC22FB9E9F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D9E-A479-AA42-A90F-D0F362D7B3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11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5F56-6EC1-0D45-BD2C-DDEC22FB9E9F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D9E-A479-AA42-A90F-D0F362D7B3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13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5F56-6EC1-0D45-BD2C-DDEC22FB9E9F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D9E-A479-AA42-A90F-D0F362D7B3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72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5F56-6EC1-0D45-BD2C-DDEC22FB9E9F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D9E-A479-AA42-A90F-D0F362D7B3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4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5F56-6EC1-0D45-BD2C-DDEC22FB9E9F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D9E-A479-AA42-A90F-D0F362D7B3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74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5F56-6EC1-0D45-BD2C-DDEC22FB9E9F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D9E-A479-AA42-A90F-D0F362D7B3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39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5F56-6EC1-0D45-BD2C-DDEC22FB9E9F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D9E-A479-AA42-A90F-D0F362D7B3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72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5F56-6EC1-0D45-BD2C-DDEC22FB9E9F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CD9E-A479-AA42-A90F-D0F362D7B3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74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B5F56-6EC1-0D45-BD2C-DDEC22FB9E9F}" type="datetimeFigureOut">
              <a:rPr lang="fr-FR" smtClean="0"/>
              <a:t>13/07/2023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9CD9E-A479-AA42-A90F-D0F362D7B36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78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54101" y="622426"/>
            <a:ext cx="3089430" cy="1609194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774"/>
                </a:solidFill>
                <a:latin typeface="ITC Avant Garde Gothic Std Book"/>
              </a:rPr>
              <a:t>Les bénévoles d’Actes </a:t>
            </a:r>
          </a:p>
          <a:p>
            <a:r>
              <a:rPr lang="fr-FR" sz="2800" b="1" dirty="0">
                <a:solidFill>
                  <a:srgbClr val="002774"/>
                </a:solidFill>
                <a:latin typeface="ITC Avant Garde Gothic Std Book"/>
              </a:rPr>
              <a:t>à l’USP</a:t>
            </a:r>
          </a:p>
        </p:txBody>
      </p:sp>
      <p:grpSp>
        <p:nvGrpSpPr>
          <p:cNvPr id="9" name="Grouper 8"/>
          <p:cNvGrpSpPr/>
          <p:nvPr/>
        </p:nvGrpSpPr>
        <p:grpSpPr>
          <a:xfrm>
            <a:off x="6553065" y="783212"/>
            <a:ext cx="1976855" cy="2896815"/>
            <a:chOff x="1118286" y="1735022"/>
            <a:chExt cx="2162990" cy="3259633"/>
          </a:xfrm>
        </p:grpSpPr>
        <p:pic>
          <p:nvPicPr>
            <p:cNvPr id="4" name="Image 3" descr="P321000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286" y="1735022"/>
              <a:ext cx="2162990" cy="2366211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1118286" y="4128844"/>
              <a:ext cx="2162990" cy="865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2774"/>
                  </a:solidFill>
                  <a:latin typeface="ITC Avant Garde Gothic Std Book"/>
                </a:rPr>
                <a:t>Jacques</a:t>
              </a:r>
            </a:p>
            <a:p>
              <a:endPara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3257762" y="3636417"/>
            <a:ext cx="2088759" cy="2827655"/>
            <a:chOff x="3084071" y="2479454"/>
            <a:chExt cx="2088759" cy="2827655"/>
          </a:xfrm>
        </p:grpSpPr>
        <p:pic>
          <p:nvPicPr>
            <p:cNvPr id="7" name="Image 6" descr="Capture d’écran 2022-02-11 à 19.53.2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071" y="2479454"/>
              <a:ext cx="2088758" cy="236757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3084072" y="4845444"/>
              <a:ext cx="2088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2774"/>
                  </a:solidFill>
                  <a:latin typeface="ITC Avant Garde Gothic Std Book"/>
                </a:rPr>
                <a:t>Isabelle</a:t>
              </a: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614079" y="3466919"/>
            <a:ext cx="1692823" cy="2827876"/>
            <a:chOff x="672215" y="1766821"/>
            <a:chExt cx="1692823" cy="2827876"/>
          </a:xfrm>
        </p:grpSpPr>
        <p:pic>
          <p:nvPicPr>
            <p:cNvPr id="6" name="Image 5" descr="photo-CRichar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15" y="1766821"/>
              <a:ext cx="1692823" cy="2366211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672215" y="4133032"/>
              <a:ext cx="1692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2774"/>
                  </a:solidFill>
                  <a:latin typeface="ITC Avant Garde Gothic Std Book"/>
                </a:rPr>
                <a:t>Cécile</a:t>
              </a:r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6553066" y="3825559"/>
            <a:ext cx="1976855" cy="2869346"/>
            <a:chOff x="6384390" y="3865664"/>
            <a:chExt cx="1976855" cy="2869346"/>
          </a:xfrm>
        </p:grpSpPr>
        <p:pic>
          <p:nvPicPr>
            <p:cNvPr id="5" name="Image 4" descr="2190642099897339553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390" y="3865664"/>
              <a:ext cx="1976855" cy="236757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6384390" y="6273345"/>
              <a:ext cx="1976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002774"/>
                  </a:solidFill>
                  <a:latin typeface="ITC Avant Garde Gothic Std Book"/>
                </a:rPr>
                <a:t>Bertrand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036312" y="2450278"/>
            <a:ext cx="320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774"/>
                </a:solidFill>
                <a:latin typeface="ITC Avant Garde Gothic Std Book"/>
              </a:rPr>
              <a:t>Eté</a:t>
            </a:r>
            <a:r>
              <a:rPr lang="fr-FR" dirty="0">
                <a:solidFill>
                  <a:srgbClr val="595959"/>
                </a:solidFill>
              </a:rPr>
              <a:t> </a:t>
            </a:r>
            <a:r>
              <a:rPr lang="fr-FR" sz="2400" dirty="0">
                <a:solidFill>
                  <a:srgbClr val="002774"/>
                </a:solidFill>
                <a:latin typeface="ITC Avant Garde Gothic Std Book"/>
              </a:rPr>
              <a:t>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A000C3-E796-1EF6-847B-6E6851CE9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562" y="622426"/>
            <a:ext cx="2485750" cy="211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73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ITC Avant Garde Gothic Std Book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CAULIEZ</dc:creator>
  <cp:lastModifiedBy>Cécile Richard</cp:lastModifiedBy>
  <cp:revision>5</cp:revision>
  <dcterms:created xsi:type="dcterms:W3CDTF">2023-03-26T10:47:44Z</dcterms:created>
  <dcterms:modified xsi:type="dcterms:W3CDTF">2023-07-13T06:49:58Z</dcterms:modified>
</cp:coreProperties>
</file>