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3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7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8" autoAdjust="0"/>
    <p:restoredTop sz="95439" autoAdjust="0"/>
  </p:normalViewPr>
  <p:slideViewPr>
    <p:cSldViewPr snapToGrid="0">
      <p:cViewPr varScale="1">
        <p:scale>
          <a:sx n="109" d="100"/>
          <a:sy n="109" d="100"/>
        </p:scale>
        <p:origin x="3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A65EEB-74D1-4A23-A5A3-92A6F05AE991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7CE42-852D-4F6E-B9E6-D8C20B456E7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6112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6FE0A-0DF6-24A8-6A9B-54ED2F4622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1B5A6B-AB7F-97BE-F10F-27D2A654F4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7DD44-395C-D367-CEF2-ED3F2915C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C361-D706-4D16-AAC3-FC8DBBC26183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14ACF-F9D4-3DA2-A047-4C99E1646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E30261-D5B3-E73E-C7DD-888C6F45A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58DD1-BD3C-43A9-8504-847AFD9D575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799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16884-EFF9-FE1B-2A73-507971A3C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89CBD9-2A67-CD9D-0D86-83DBCBDDFD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81F26-B68E-34D4-F9FC-9534CCB60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C361-D706-4D16-AAC3-FC8DBBC26183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58B9A-A09F-41FF-0D01-5FAF8CBCA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0B4B7-DA7D-0E87-20D8-E219778EE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58DD1-BD3C-43A9-8504-847AFD9D575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6053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6C8C4B-3F12-517D-88BB-8333D0ADAF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79BA4C-6D85-FACC-EF0B-AD2CBA7342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787FE-178A-C369-BC06-35D293CAC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C361-D706-4D16-AAC3-FC8DBBC26183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4E581-D4FA-AD01-8E45-0BB876EE3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07A67-48EC-AEBF-8A06-ABE65F70C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58DD1-BD3C-43A9-8504-847AFD9D575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674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D7167-C374-D9D0-F105-10F368318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30B7B-1551-FA7C-87F2-612A86F81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72DC12-187A-565A-B2E4-3A8143E3B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C361-D706-4D16-AAC3-FC8DBBC26183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AE0260-E17D-668A-37CB-36FBD6E71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4C258-EC38-868E-F856-895A15938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58DD1-BD3C-43A9-8504-847AFD9D575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450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67003-2A07-3AD7-D2AF-57EC48F5B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DA247A-278F-E4ED-E027-B558B8748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008451-2715-4443-398D-A8AC64492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C361-D706-4D16-AAC3-FC8DBBC26183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FE332-09B5-F2D9-5D56-91C5F94A6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BA2144-5018-7809-4770-C588DC6C8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58DD1-BD3C-43A9-8504-847AFD9D575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6518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37169-BAED-15FB-0780-B2ED0AEDB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D26F5-7539-F461-8103-13F8CEBB08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9CC704-ABC6-0717-120D-E1F97F72F4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4B3919-C025-179F-4C77-B3F21FF22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C361-D706-4D16-AAC3-FC8DBBC26183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AE64F4-9FC7-A69C-4028-847E6B3CD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776FAF-009F-6F1D-DAAC-0B1A22DD9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58DD1-BD3C-43A9-8504-847AFD9D575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352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285AD-3AA4-9D7A-F599-0A589A7E2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7309BC-2805-6C23-D8D3-953F6FC18F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C89814-F91A-5F36-5AFA-C2737E4B43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099115-EB44-1AB2-2CD7-01D4EE969A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1F2096-A943-36BA-B5F4-4A3DD8A9EE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09E59B-FB20-64B3-1288-A17169E6C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C361-D706-4D16-AAC3-FC8DBBC26183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7F3FE8-A3FC-57AC-47E3-8FA1A42F9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6E8A9D-6379-3B35-0DEE-8C930194C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58DD1-BD3C-43A9-8504-847AFD9D575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0715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41DB0-A04B-C003-72A5-680019094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74AB53-9FD7-EB1B-4997-C1343D0EA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C361-D706-4D16-AAC3-FC8DBBC26183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640F62-15BD-CBE0-6806-6C14349F3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99AFC9-F108-D843-86FD-AA6DFF4FD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58DD1-BD3C-43A9-8504-847AFD9D575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2982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206DE4-1E7C-8397-4A91-FB51B87AE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C361-D706-4D16-AAC3-FC8DBBC26183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69870F-EF15-8AEF-1824-14425D467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EEFC41-7FEF-7962-ACED-12A18101C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58DD1-BD3C-43A9-8504-847AFD9D575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5840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D1441-7A5E-6131-68E7-ADD2E39D8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74925-A10C-175B-555A-B8BEEF84A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417F75-8EB2-CF55-D071-A71B5477E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3C42B3-ADDE-9B34-668E-35BECC89C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C361-D706-4D16-AAC3-FC8DBBC26183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27C6AA-0642-F5B1-F585-F96B3F4EC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B6257B-99EF-0405-D29C-06D940446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58DD1-BD3C-43A9-8504-847AFD9D575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0872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74574-2489-4148-3728-01F064E42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73C7B5-794C-F9D3-1CC2-95F51024EF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19FF57-7A80-25D0-7B51-08471A06EE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5E153A-E5C6-9404-BAAC-9D56E74E7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C361-D706-4D16-AAC3-FC8DBBC26183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4A845A-8821-EACE-58FC-C50DCF6D8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2998E8-52F5-739A-F400-78212FFB1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58DD1-BD3C-43A9-8504-847AFD9D575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435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5A104F-E166-38FB-7E2E-9801850C9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488F7B-84F9-2811-8198-B1D91E00E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9C02A-85A9-EDEC-8AD1-323D1AAEF2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6C361-D706-4D16-AAC3-FC8DBBC26183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F3C27-1D41-A504-3BEE-17738D4B8A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ACF857-8D8E-EB6E-2688-514712CE0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58DD1-BD3C-43A9-8504-847AFD9D575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6841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4EACF71-C312-3CA6-6EF1-9FF906322D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6618" y="1689221"/>
            <a:ext cx="5076825" cy="2828925"/>
          </a:xfrm>
          <a:prstGeom prst="rect">
            <a:avLst/>
          </a:prstGeom>
        </p:spPr>
      </p:pic>
      <p:sp>
        <p:nvSpPr>
          <p:cNvPr id="5" name="officeArt object" descr="Bénédicte">
            <a:extLst>
              <a:ext uri="{FF2B5EF4-FFF2-40B4-BE49-F238E27FC236}">
                <a16:creationId xmlns:a16="http://schemas.microsoft.com/office/drawing/2014/main" id="{3A725A76-F4B1-67EC-6CAB-80E73C4EF733}"/>
              </a:ext>
            </a:extLst>
          </p:cNvPr>
          <p:cNvSpPr txBox="1"/>
          <p:nvPr/>
        </p:nvSpPr>
        <p:spPr>
          <a:xfrm>
            <a:off x="3140392" y="2062773"/>
            <a:ext cx="2025015" cy="53975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r>
              <a:rPr lang="fr-FR" sz="2800" b="1" dirty="0">
                <a:ln>
                  <a:noFill/>
                </a:ln>
                <a:solidFill>
                  <a:srgbClr val="2D2E83"/>
                </a:solidFill>
                <a:effectLst/>
                <a:latin typeface="ITC Avant Garde Gothic Std Book"/>
                <a:ea typeface="Arial Unicode MS"/>
                <a:cs typeface="Arial Unicode MS"/>
              </a:rPr>
              <a:t>Bénédicte</a:t>
            </a:r>
            <a:endParaRPr lang="fr-FR" sz="110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1611641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 Neue</vt:lpstr>
      <vt:lpstr>ITC Avant Garde Gothic Std Book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Cécile Richard</dc:creator>
  <cp:lastModifiedBy>Cécile Richard</cp:lastModifiedBy>
  <cp:revision>29</cp:revision>
  <dcterms:created xsi:type="dcterms:W3CDTF">2023-07-03T06:29:14Z</dcterms:created>
  <dcterms:modified xsi:type="dcterms:W3CDTF">2023-09-14T14:49:17Z</dcterms:modified>
</cp:coreProperties>
</file>