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8" autoAdjust="0"/>
    <p:restoredTop sz="95439" autoAdjust="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65EEB-74D1-4A23-A5A3-92A6F05AE991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CE42-852D-4F6E-B9E6-D8C20B456E7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1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FE0A-0DF6-24A8-6A9B-54ED2F462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B5A6B-AB7F-97BE-F10F-27D2A654F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DD44-395C-D367-CEF2-ED3F2915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4ACF-F9D4-3DA2-A047-4C99E164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30261-D5B3-E73E-C7DD-888C6F45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9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6884-EFF9-FE1B-2A73-507971A3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9CBD9-2A67-CD9D-0D86-83DBCBDDF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81F26-B68E-34D4-F9FC-9534CCB6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8B9A-A09F-41FF-0D01-5FAF8CBC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0B4B7-DA7D-0E87-20D8-E219778E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05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6C8C4B-3F12-517D-88BB-8333D0ADA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9BA4C-6D85-FACC-EF0B-AD2CBA734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787FE-178A-C369-BC06-35D293CA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4E581-D4FA-AD01-8E45-0BB876EE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7A67-48EC-AEBF-8A06-ABE65F70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4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7167-C374-D9D0-F105-10F36831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30B7B-1551-FA7C-87F2-612A86F81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2DC12-187A-565A-B2E4-3A8143E3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E0260-E17D-668A-37CB-36FBD6E7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4C258-EC38-868E-F856-895A1593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4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7003-2A07-3AD7-D2AF-57EC48F5B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A247A-278F-E4ED-E027-B558B8748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08451-2715-4443-398D-A8AC6449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FE332-09B5-F2D9-5D56-91C5F94A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A2144-5018-7809-4770-C588DC6C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5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7169-BAED-15FB-0780-B2ED0AED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26F5-7539-F461-8103-13F8CEBB0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CC704-ABC6-0717-120D-E1F97F72F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B3919-C025-179F-4C77-B3F21FF2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E64F4-9FC7-A69C-4028-847E6B3C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76FAF-009F-6F1D-DAAC-0B1A22DD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5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85AD-3AA4-9D7A-F599-0A589A7E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309BC-2805-6C23-D8D3-953F6FC18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89814-F91A-5F36-5AFA-C2737E4B4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99115-EB44-1AB2-2CD7-01D4EE969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F2096-A943-36BA-B5F4-4A3DD8A9E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9E59B-FB20-64B3-1288-A17169E6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F3FE8-A3FC-57AC-47E3-8FA1A42F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6E8A9D-6379-3B35-0DEE-8C930194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71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1DB0-A04B-C003-72A5-68001909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74AB53-9FD7-EB1B-4997-C1343D0E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40F62-15BD-CBE0-6806-6C14349F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9AFC9-F108-D843-86FD-AA6DFF4F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98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06DE4-1E7C-8397-4A91-FB51B87A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9870F-EF15-8AEF-1824-14425D46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EFC41-7FEF-7962-ACED-12A18101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4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1441-7A5E-6131-68E7-ADD2E39D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4925-A10C-175B-555A-B8BEEF84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17F75-8EB2-CF55-D071-A71B5477E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C42B3-ADDE-9B34-668E-35BECC89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7C6AA-0642-F5B1-F585-F96B3F4E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6257B-99EF-0405-D29C-06D94044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87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4574-2489-4148-3728-01F064E4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73C7B5-794C-F9D3-1CC2-95F51024E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9FF57-7A80-25D0-7B51-08471A06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E153A-E5C6-9404-BAAC-9D56E74E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845A-8821-EACE-58FC-C50DCF6D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998E8-52F5-739A-F400-78212FFB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35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A104F-E166-38FB-7E2E-9801850C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88F7B-84F9-2811-8198-B1D91E00E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C02A-85A9-EDEC-8AD1-323D1AAEF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C361-D706-4D16-AAC3-FC8DBBC26183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3C27-1D41-A504-3BEE-17738D4B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CF857-8D8E-EB6E-2688-514712CE0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8DD1-BD3C-43A9-8504-847AFD9D575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84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EACF71-C312-3CA6-6EF1-9FF906322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618" y="1689221"/>
            <a:ext cx="5076825" cy="2828925"/>
          </a:xfrm>
          <a:prstGeom prst="rect">
            <a:avLst/>
          </a:prstGeom>
        </p:spPr>
      </p:pic>
      <p:sp>
        <p:nvSpPr>
          <p:cNvPr id="5" name="officeArt object" descr="Bénédicte">
            <a:extLst>
              <a:ext uri="{FF2B5EF4-FFF2-40B4-BE49-F238E27FC236}">
                <a16:creationId xmlns:a16="http://schemas.microsoft.com/office/drawing/2014/main" id="{3A725A76-F4B1-67EC-6CAB-80E73C4EF733}"/>
              </a:ext>
            </a:extLst>
          </p:cNvPr>
          <p:cNvSpPr txBox="1"/>
          <p:nvPr/>
        </p:nvSpPr>
        <p:spPr>
          <a:xfrm>
            <a:off x="3140392" y="2062773"/>
            <a:ext cx="2025015" cy="5397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fr-FR" sz="2800" b="1" dirty="0">
                <a:ln>
                  <a:noFill/>
                </a:ln>
                <a:solidFill>
                  <a:srgbClr val="2D2E83"/>
                </a:solidFill>
                <a:effectLst/>
                <a:latin typeface="ITC Avant Garde Gothic Std Book"/>
                <a:ea typeface="Arial Unicode MS"/>
                <a:cs typeface="Arial Unicode MS"/>
              </a:rPr>
              <a:t>Bénédicte</a:t>
            </a:r>
            <a:endParaRPr lang="fr-FR" sz="11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1164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ITC Avant Garde Gothic Std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Cécile Richard</dc:creator>
  <cp:lastModifiedBy>Cécile Richard</cp:lastModifiedBy>
  <cp:revision>29</cp:revision>
  <dcterms:created xsi:type="dcterms:W3CDTF">2023-07-03T06:29:14Z</dcterms:created>
  <dcterms:modified xsi:type="dcterms:W3CDTF">2023-09-14T14:49:17Z</dcterms:modified>
</cp:coreProperties>
</file>